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58" r:id="rId4"/>
    <p:sldId id="260" r:id="rId5"/>
    <p:sldId id="279" r:id="rId6"/>
    <p:sldId id="281" r:id="rId7"/>
    <p:sldId id="282" r:id="rId8"/>
    <p:sldId id="280" r:id="rId9"/>
    <p:sldId id="283" r:id="rId10"/>
    <p:sldId id="284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Bebas Neue" panose="020B0606020202050201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mo Slide" id="{EED42DEF-DB2F-F241-8129-7D202D02FE9B}">
          <p14:sldIdLst>
            <p14:sldId id="256"/>
          </p14:sldIdLst>
        </p14:section>
        <p14:section name="Slides Deck" id="{10060D91-116A-E743-9C29-5C8F7D9C3BD2}">
          <p14:sldIdLst>
            <p14:sldId id="278"/>
            <p14:sldId id="258"/>
            <p14:sldId id="260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2F33-8577-4858-8E59-38EFFC468E33}">
  <a:tblStyle styleId="{7A432F33-8577-4858-8E59-38EFFC468E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4CA75-AAFE-48E0-A6D9-D2FE862DAB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4"/>
  </p:normalViewPr>
  <p:slideViewPr>
    <p:cSldViewPr snapToGrid="0">
      <p:cViewPr varScale="1">
        <p:scale>
          <a:sx n="140" d="100"/>
          <a:sy n="140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B80C9-79D3-8B3A-025A-F55EBA696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09140-C30A-C4D4-A992-31B06F867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E917-CFF0-834E-813F-72839E448C2B}" type="datetimeFigureOut">
              <a:rPr lang="en-DE" smtClean="0"/>
              <a:t>07/12/2023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621D-173C-87B7-B77B-5D2773E232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50900-78F0-B686-41C4-7591E8C716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5C93B-2CDF-6B4F-A840-EED35D8D493D}" type="slidenum">
              <a:rPr lang="en-DE" smtClean="0"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8865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2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1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8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61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650FE1F-1AA5-BEFD-DB1C-4894D8E8E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672C81-402F-8235-2BE6-38671F8A4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336038C4-3F0A-D44E-17CB-86D37DDB2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8E627F-429A-D101-AC91-DEEA3D31F5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147DF27-CEE6-67A9-7908-E639757C2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434855E-6657-23B1-B727-24F7C6E908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E4F3350-D56B-0735-49C9-639D1BBE1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B364B40-5696-B898-72D6-FF762354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8C2AD7C-D0BD-D84A-7430-4E23D2D9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819249B-5CF8-133B-4F99-109618EB39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F8EC906-56F7-16DF-8AAB-A363F4112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8CA61D9-5B8F-3EAE-3238-E33AA107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A9B2C154-0366-CBAE-1FB4-3C1DBDB7C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BC1FEEA-E00C-413B-6144-1E40DED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3851CA4-370B-9E65-CB4B-8DF2AB2AA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12D2EE0-6815-4BB0-5009-C0B384CA6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931DE173-0219-B015-ED02-A5BADADA3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5A741C0-0090-FDA7-58F1-AF9483FAA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8" r:id="rId2"/>
    <p:sldLayoutId id="2147483649" r:id="rId3"/>
    <p:sldLayoutId id="2147483650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974096" y="1695081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Danke für die Aufmerksamkeit!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sp>
        <p:nvSpPr>
          <p:cNvPr id="5" name="Google Shape;192;p26">
            <a:extLst>
              <a:ext uri="{FF2B5EF4-FFF2-40B4-BE49-F238E27FC236}">
                <a16:creationId xmlns:a16="http://schemas.microsoft.com/office/drawing/2014/main" id="{41E72195-F3A0-D24C-85C8-D2D88C2F624B}"/>
              </a:ext>
            </a:extLst>
          </p:cNvPr>
          <p:cNvSpPr txBox="1">
            <a:spLocks/>
          </p:cNvSpPr>
          <p:nvPr/>
        </p:nvSpPr>
        <p:spPr>
          <a:xfrm>
            <a:off x="974096" y="2792147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 dirty="0"/>
              <a:t>Noch Fragen?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  <a:alpha val="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03270333-CFFC-1A04-BCE8-AE392C06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46" y="589594"/>
            <a:ext cx="2874717" cy="3715206"/>
          </a:xfrm>
          <a:prstGeom prst="rect">
            <a:avLst/>
          </a:prstGeom>
        </p:spPr>
      </p:pic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3C814AAC-DEEF-B30E-E8BA-7EFA868D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9" y="2363918"/>
            <a:ext cx="2428775" cy="41566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968390B-A341-C9C8-D2E7-7378E253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" y="2363917"/>
            <a:ext cx="2030723" cy="4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15100" y="17230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15100" y="22468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902850" y="2629688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12AE-8261-A0E5-E1D7-5FBF53908A2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40DCBF-8B77-CAD2-AE53-F4B85DA0232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27659-DD86-2075-45CD-3D4A2531453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A4BB959-77A7-CA21-F7D5-792E0627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BB48EEA9-51B0-B4A9-0F4B-6E5364C82D4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E38F68C-214D-D219-1ADA-BC2006F58BA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96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1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Requirements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DF403B2F-040D-2239-8854-3538C82C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6730" y="2114550"/>
            <a:ext cx="914400" cy="9144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5F328542-7902-EA24-3173-272CC8CE4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0408" y="2100049"/>
            <a:ext cx="914400" cy="914400"/>
          </a:xfrm>
          <a:prstGeom prst="rect">
            <a:avLst/>
          </a:prstGeom>
        </p:spPr>
      </p:pic>
      <p:pic>
        <p:nvPicPr>
          <p:cNvPr id="19" name="Grafik 18" descr="Internet Silhouette">
            <a:extLst>
              <a:ext uri="{FF2B5EF4-FFF2-40B4-BE49-F238E27FC236}">
                <a16:creationId xmlns:a16="http://schemas.microsoft.com/office/drawing/2014/main" id="{D02BA8A2-A0EE-06E0-3347-2A163A67A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7246" y="2114550"/>
            <a:ext cx="914400" cy="914400"/>
          </a:xfrm>
          <a:prstGeom prst="rect">
            <a:avLst/>
          </a:prstGeom>
        </p:spPr>
      </p:pic>
      <p:pic>
        <p:nvPicPr>
          <p:cNvPr id="21" name="Grafik 20" descr="Datenbank Silhouette">
            <a:extLst>
              <a:ext uri="{FF2B5EF4-FFF2-40B4-BE49-F238E27FC236}">
                <a16:creationId xmlns:a16="http://schemas.microsoft.com/office/drawing/2014/main" id="{541BCBAB-6797-1228-069D-06D051739B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569" y="21145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2FF1EDD-9141-A318-B05E-678D27764BED}"/>
              </a:ext>
            </a:extLst>
          </p:cNvPr>
          <p:cNvSpPr txBox="1"/>
          <p:nvPr/>
        </p:nvSpPr>
        <p:spPr>
          <a:xfrm>
            <a:off x="974096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Open Search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3C7C9E-1187-F5E9-3261-6A5C0E2885AD}"/>
              </a:ext>
            </a:extLst>
          </p:cNvPr>
          <p:cNvSpPr txBox="1"/>
          <p:nvPr/>
        </p:nvSpPr>
        <p:spPr>
          <a:xfrm>
            <a:off x="3137251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Metadata</a:t>
            </a:r>
            <a:r>
              <a:rPr lang="de-DE" sz="900" dirty="0"/>
              <a:t> 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00A264-ED26-4CC0-AA98-F94C9A6BB2D4}"/>
              </a:ext>
            </a:extLst>
          </p:cNvPr>
          <p:cNvSpPr txBox="1"/>
          <p:nvPr/>
        </p:nvSpPr>
        <p:spPr>
          <a:xfrm>
            <a:off x="5347774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Easy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use</a:t>
            </a:r>
            <a:endParaRPr lang="de-DE" sz="9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CBDC89-2010-7FEC-6245-CCA34C800114}"/>
              </a:ext>
            </a:extLst>
          </p:cNvPr>
          <p:cNvSpPr txBox="1"/>
          <p:nvPr/>
        </p:nvSpPr>
        <p:spPr>
          <a:xfrm>
            <a:off x="7510929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Accessible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everyone</a:t>
            </a:r>
            <a:endParaRPr lang="de-DE" sz="9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9F29A2-A49F-0A6C-F874-9C094BC717DA}"/>
              </a:ext>
            </a:extLst>
          </p:cNvPr>
          <p:cNvSpPr txBox="1"/>
          <p:nvPr/>
        </p:nvSpPr>
        <p:spPr>
          <a:xfrm>
            <a:off x="974096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Highly</a:t>
            </a:r>
            <a:r>
              <a:rPr lang="de-DE" sz="800" dirty="0"/>
              <a:t> performant </a:t>
            </a:r>
            <a:r>
              <a:rPr lang="de-DE" sz="800" dirty="0" err="1"/>
              <a:t>search</a:t>
            </a:r>
            <a:r>
              <a:rPr lang="de-DE" sz="800" dirty="0"/>
              <a:t>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Open Search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117683-F077-39A0-6B99-2A0A346828DB}"/>
              </a:ext>
            </a:extLst>
          </p:cNvPr>
          <p:cNvSpPr txBox="1"/>
          <p:nvPr/>
        </p:nvSpPr>
        <p:spPr>
          <a:xfrm>
            <a:off x="3160935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Enable</a:t>
            </a:r>
            <a:r>
              <a:rPr lang="de-DE" sz="800" dirty="0"/>
              <a:t> </a:t>
            </a:r>
            <a:r>
              <a:rPr lang="de-DE" sz="800" dirty="0" err="1"/>
              <a:t>searching</a:t>
            </a:r>
            <a:r>
              <a:rPr lang="de-DE" sz="800" dirty="0"/>
              <a:t> </a:t>
            </a:r>
            <a:r>
              <a:rPr lang="de-DE" sz="800" dirty="0" err="1"/>
              <a:t>throughout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complete</a:t>
            </a:r>
            <a:r>
              <a:rPr lang="de-DE" sz="800" dirty="0"/>
              <a:t> </a:t>
            </a:r>
            <a:r>
              <a:rPr lang="de-DE" sz="800" dirty="0" err="1"/>
              <a:t>Metadata</a:t>
            </a:r>
            <a:r>
              <a:rPr lang="de-DE" sz="800" dirty="0"/>
              <a:t> Hub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931DC82-240E-F535-B858-59F8DB9A0433}"/>
              </a:ext>
            </a:extLst>
          </p:cNvPr>
          <p:cNvSpPr txBox="1"/>
          <p:nvPr/>
        </p:nvSpPr>
        <p:spPr>
          <a:xfrm>
            <a:off x="5347774" y="3405963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System </a:t>
            </a:r>
            <a:r>
              <a:rPr lang="de-DE" sz="800" dirty="0" err="1"/>
              <a:t>is</a:t>
            </a:r>
            <a:r>
              <a:rPr lang="de-DE" sz="800" dirty="0"/>
              <a:t> easy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and </a:t>
            </a:r>
            <a:r>
              <a:rPr lang="de-DE" sz="800" dirty="0" err="1"/>
              <a:t>requires</a:t>
            </a:r>
            <a:r>
              <a:rPr lang="de-DE" sz="800" dirty="0"/>
              <a:t> </a:t>
            </a:r>
            <a:r>
              <a:rPr lang="de-DE" sz="800" dirty="0" err="1"/>
              <a:t>no</a:t>
            </a:r>
            <a:r>
              <a:rPr lang="de-DE" sz="800" dirty="0"/>
              <a:t> </a:t>
            </a:r>
            <a:r>
              <a:rPr lang="de-DE" sz="800" dirty="0" err="1"/>
              <a:t>technical</a:t>
            </a:r>
            <a:r>
              <a:rPr lang="de-DE" sz="800" dirty="0"/>
              <a:t> </a:t>
            </a:r>
            <a:r>
              <a:rPr lang="de-DE" sz="800" dirty="0" err="1"/>
              <a:t>knowledge</a:t>
            </a:r>
            <a:endParaRPr lang="de-DE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D04310-B260-C672-E474-2C5FA16F95FA}"/>
              </a:ext>
            </a:extLst>
          </p:cNvPr>
          <p:cNvSpPr txBox="1"/>
          <p:nvPr/>
        </p:nvSpPr>
        <p:spPr>
          <a:xfrm>
            <a:off x="7510929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The </a:t>
            </a:r>
            <a:r>
              <a:rPr lang="de-DE" sz="800" dirty="0" err="1"/>
              <a:t>system</a:t>
            </a:r>
            <a:r>
              <a:rPr lang="de-DE" sz="800" dirty="0"/>
              <a:t> </a:t>
            </a:r>
            <a:r>
              <a:rPr lang="de-DE" sz="800" dirty="0" err="1"/>
              <a:t>runs</a:t>
            </a:r>
            <a:r>
              <a:rPr lang="de-DE" sz="800" dirty="0"/>
              <a:t> </a:t>
            </a:r>
            <a:r>
              <a:rPr lang="de-DE" sz="800" dirty="0" err="1"/>
              <a:t>as</a:t>
            </a:r>
            <a:r>
              <a:rPr lang="de-DE" sz="800" dirty="0"/>
              <a:t> a </a:t>
            </a:r>
            <a:r>
              <a:rPr lang="de-DE" sz="800" dirty="0" err="1"/>
              <a:t>website</a:t>
            </a:r>
            <a:r>
              <a:rPr lang="de-DE" sz="800" dirty="0"/>
              <a:t> and </a:t>
            </a:r>
            <a:r>
              <a:rPr lang="de-DE" sz="800" dirty="0" err="1"/>
              <a:t>is</a:t>
            </a:r>
            <a:r>
              <a:rPr lang="de-DE" sz="800" dirty="0"/>
              <a:t> </a:t>
            </a:r>
            <a:r>
              <a:rPr lang="de-DE" sz="800" dirty="0" err="1"/>
              <a:t>accessible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everyone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441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09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5BC5BA-B9B7-93C9-8805-70FB101F6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309" y="1261908"/>
            <a:ext cx="6099915" cy="33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36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Bildschirmpräsentation (16:9)</PresentationFormat>
  <Paragraphs>33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Bebas Neue</vt:lpstr>
      <vt:lpstr>Albert Sans</vt:lpstr>
      <vt:lpstr>AI Incident Automation Pitch Deck by Slidesgo</vt:lpstr>
      <vt:lpstr>The OpenSearch  Metadata-Hub</vt:lpstr>
      <vt:lpstr>PowerPoint-Präsentation</vt:lpstr>
      <vt:lpstr>01</vt:lpstr>
      <vt:lpstr>Overview →</vt:lpstr>
      <vt:lpstr>The OpenSearch  Metadata-Hub</vt:lpstr>
      <vt:lpstr>Project Requirements →</vt:lpstr>
      <vt:lpstr>Project Requirements</vt:lpstr>
      <vt:lpstr>Architecture →</vt:lpstr>
      <vt:lpstr>Architecture</vt:lpstr>
      <vt:lpstr>Danke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OpenSearch  Metadata-Hub</dc:title>
  <cp:lastModifiedBy>Miltner, Jan</cp:lastModifiedBy>
  <cp:revision>7</cp:revision>
  <dcterms:modified xsi:type="dcterms:W3CDTF">2023-07-12T15:27:25Z</dcterms:modified>
</cp:coreProperties>
</file>